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65" y="1179576"/>
            <a:ext cx="2124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Capacitive voltage conversion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08" y="1179576"/>
            <a:ext cx="7147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05" y="1179576"/>
            <a:ext cx="63657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